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3651C-9018-4531-A9E3-ACEABD34C032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2DB99-F027-4043-960E-E830A37A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2DB99-F027-4043-960E-E830A37A344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495455F-4453-475D-89F8-E42412159F1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7C8A22C-01DA-49A2-A34F-BB787A37C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455F-4453-475D-89F8-E42412159F1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A22C-01DA-49A2-A34F-BB787A37C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455F-4453-475D-89F8-E42412159F1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A22C-01DA-49A2-A34F-BB787A37C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455F-4453-475D-89F8-E42412159F1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A22C-01DA-49A2-A34F-BB787A37C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455F-4453-475D-89F8-E42412159F1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A22C-01DA-49A2-A34F-BB787A37C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455F-4453-475D-89F8-E42412159F1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A22C-01DA-49A2-A34F-BB787A37C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95455F-4453-475D-89F8-E42412159F1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C8A22C-01DA-49A2-A34F-BB787A37CF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495455F-4453-475D-89F8-E42412159F1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7C8A22C-01DA-49A2-A34F-BB787A37C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455F-4453-475D-89F8-E42412159F1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A22C-01DA-49A2-A34F-BB787A37C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455F-4453-475D-89F8-E42412159F1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A22C-01DA-49A2-A34F-BB787A37C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455F-4453-475D-89F8-E42412159F1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A22C-01DA-49A2-A34F-BB787A37C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495455F-4453-475D-89F8-E42412159F13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C8A22C-01DA-49A2-A34F-BB787A37C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2819399"/>
          </a:xfrm>
        </p:spPr>
        <p:txBody>
          <a:bodyPr/>
          <a:lstStyle/>
          <a:p>
            <a:r>
              <a:rPr lang="sr-Latn-CS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OBRAZOVANJE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MENADŽERA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Prof.dr.Milan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Martinovi</a:t>
            </a:r>
            <a:r>
              <a:rPr lang="sr-Latn-C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ć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ec-TEMPUS_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2573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endParaRPr lang="sr-Latn-CS" dirty="0" smtClean="0"/>
          </a:p>
          <a:p>
            <a:endParaRPr lang="sr-Latn-CS" dirty="0"/>
          </a:p>
          <a:p>
            <a:endParaRPr lang="sr-Latn-CS" dirty="0" smtClean="0"/>
          </a:p>
          <a:p>
            <a:endParaRPr lang="sr-Latn-CS" dirty="0"/>
          </a:p>
          <a:p>
            <a:pPr>
              <a:buNone/>
            </a:pPr>
            <a:r>
              <a:rPr lang="sr-Latn-CS" dirty="0" smtClean="0"/>
              <a:t>                       </a:t>
            </a:r>
            <a:r>
              <a:rPr lang="sr-Latn-CS" sz="4000" dirty="0" smtClean="0">
                <a:latin typeface="Times New Roman" pitchFamily="18" charset="0"/>
                <a:cs typeface="Times New Roman" pitchFamily="18" charset="0"/>
              </a:rPr>
              <a:t>HVALA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NA PA</a:t>
            </a:r>
            <a:r>
              <a:rPr lang="sr-Latn-CS" sz="4000" dirty="0" smtClean="0">
                <a:latin typeface="Times New Roman" pitchFamily="18" charset="0"/>
                <a:cs typeface="Times New Roman" pitchFamily="18" charset="0"/>
              </a:rPr>
              <a:t>ŽNJI !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1600200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Osnovni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Visoko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poslovno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tehni</a:t>
            </a:r>
            <a:r>
              <a:rPr lang="sr-Latn-CS" sz="1800" b="1" dirty="0" smtClean="0">
                <a:latin typeface="Times New Roman" pitchFamily="18" charset="0"/>
                <a:cs typeface="Times New Roman" pitchFamily="18" charset="0"/>
              </a:rPr>
              <a:t>čke škole u Užicu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studenti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završavaju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osnovne,specijalističke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masters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studije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 na studijskom programu </a:t>
            </a:r>
            <a:r>
              <a:rPr lang="sr-Latn-CS" sz="1800" b="1" dirty="0" smtClean="0">
                <a:latin typeface="Times New Roman" pitchFamily="18" charset="0"/>
                <a:cs typeface="Times New Roman" pitchFamily="18" charset="0"/>
              </a:rPr>
              <a:t>Menadžment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steknu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potrebna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znanja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osnovnih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opšteobrazovnih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stručnih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disciplina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znanje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primene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praktične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slučajeve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savremenom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poslovanjui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određenim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poslovnim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situacijama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458200" cy="42123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nove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veštine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C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Inicijativa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Strategije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Evropa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2020.” 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radna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mesta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usklađivanje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ponude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potražnje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predviđanjem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određenim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veštinama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unapređenjem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veština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najbolji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mogući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veći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značaj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svim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sektorima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imaće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transvenzalne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generičke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veštine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podrazumevaju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rešavanje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analitičke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sposobnosti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veštine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komunikacije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timskog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rukovođenje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sopstvenim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zadacima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jezičke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sposobnosti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poznavanje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digitalnom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tehnologijom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osećaj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inicijativu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preduzetništvo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>
            <a:normAutofit/>
          </a:bodyPr>
          <a:lstStyle/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Školski sistemi u svetu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razvijenim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počev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osnovne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škole,gde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programi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pažnju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posvećuju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inovativnih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potencijala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kreativnih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sposobnosti,preko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srednjih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škola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nastavnim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programima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predmete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odnose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tehnike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savremenog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menadžmenta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univerziteta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pojedinih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fakulteta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toku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redovnog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školovanja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sadržaje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predmeta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značajnu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pažnju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posvećuju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problematici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menadžmenta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Naučnoistraživacke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konsultantske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organizacije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važan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izgradnji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nastavnih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programa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"case study"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materijala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realizaciji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nastave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značajnu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ulogu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organizacije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imati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permanentne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obuke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realizaciju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srednjoročnih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kratkoročnih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specijalizovanih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kurseva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menadžere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vrednosti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unutrašnja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kultura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dizajn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budućnosti,sistem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upravljanja,struktura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zaposlenih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onaj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kohezioni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element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prethodne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vezivati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sklad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sposoban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reaguje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promene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okruženju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Visok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stepen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promena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okruženju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stvara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uslove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stvara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načine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ostvarenje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organizacijskih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ciljeva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izvršavanja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menadžerskih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funkcija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Turbulentno ponašanje u svetu ukazuje da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ništa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menadžment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mesto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savremenog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menadžmenta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zahtevi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postavljaju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Osnovni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zahtev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interdisciplinarnost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upravljanje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preduzećem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shvaćeno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nauka,profesija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složenosti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menadžment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integrisati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dostignuća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naučnih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disciplina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prvenstveno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organizacijske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teorije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informatike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matematike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statistike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psihologije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sociologije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čitavog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nauka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visokih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škola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fakulteta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školuju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kadrove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menadžmenta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menadžment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profesija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zauzima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značajnije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mesto.Menadžerski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zahteva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žrtvovanje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mnogo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energije,vremena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pažnje.Rad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izvan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radnog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vremena,rokovi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održati,česta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putovanja,mirenje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suprostavljenih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gledišta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donošenje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teških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odluka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karakteristike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posla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menadžera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563562"/>
          </a:xfrm>
        </p:spPr>
        <p:txBody>
          <a:bodyPr>
            <a:norm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Osobine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savremenih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menadžera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2117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Osobine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menadžeri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budućnosti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trebaju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poseduju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visoke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škole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univerziteti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prilagoditi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kurikulume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sr-Latn-CS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Razvija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međuljudske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odnose.Napušta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ulogu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krutog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šefa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koga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strepe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nedodirljiv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Njegova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uloga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postaje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uloga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trenera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motiviše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hrabri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podstiče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kreativnu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energiju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svoga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tima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ostvarenju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zajedničkih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ciljeva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Na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menja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tradicionalne,autokratske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načine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donošenja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odluka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kontrole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Svoju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stvaralačku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energije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usmerava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stimulisanju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kreativnosti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inovativnosti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preduzetničkog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duha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svojih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saradnika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tome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traži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nove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savremene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motivacije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stimulacije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vođenja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sz="2600" dirty="0">
                <a:latin typeface="Times New Roman" pitchFamily="18" charset="0"/>
                <a:cs typeface="Times New Roman" pitchFamily="18" charset="0"/>
              </a:rPr>
              <a:t>Ne čeka da se dogode promene pa da tek onda reaguju na njih, već postaje inovator koji se, ne samo prilagođava sredini i njenom uticaju, i pri tome nastoji anticipirati i menjati tok događaja.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Podiže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poboljšanju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poslovne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etike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svom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preduzeću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svakom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dobro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organizovanom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preduzeću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vlastiti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etički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kodeks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Savremeni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menadžer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sprečava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pojave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kakvog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diskriminacije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mobinga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zaposlenih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Inicijator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promena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svestan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okruženje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brzo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kažnjava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krute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nefleksibilne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menadžere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njihova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suvremeni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menadžeri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kombinovati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eksternu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internu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orjentaciju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raste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dinamika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promena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njihov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uticaj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okruženju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preti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opasnost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produbljivanja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jaza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zahteva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sredine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eksterna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orijentacija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dobija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značenju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Strategijski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menadžeri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sposobni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donošenje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primenu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strateških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odluka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kojih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zavisi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budućnost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endParaRPr lang="en-US" sz="2000" dirty="0"/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>
            <a:normAutofit fontScale="70000" lnSpcReduction="20000"/>
          </a:bodyPr>
          <a:lstStyle/>
          <a:p>
            <a:pPr lvl="0"/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nastave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strukovnim,specijalističkim</a:t>
            </a:r>
            <a:r>
              <a:rPr lang="sr-Latn-C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 masters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studijama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pružiti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sveobuhvatan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uvid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prirodu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menadžerskog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poziva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nudeći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potrebna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znanja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kvalitetno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poslovanje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svetu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većom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konkurencijom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Kandidati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obrađuju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teme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biznisa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uopšte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informacionih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tehnologija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menadžmenta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marketinga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ekonomije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upravljanja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projektima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kvaliteta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upravljanje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radom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razvojem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informacionih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organizacijama.Inovacija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znanja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menadžmenta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stručnih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bitnih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biznis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primarni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preduzetnika-menadžera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njegovih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saradnika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stanju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pratiti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savremene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trendove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Dobar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komunikator,jer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menadžer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uspešan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stanju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komunicira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ljudima.To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apsulutnu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savršenu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retoričku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sposobnost,već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sposobnost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izgradnje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interpersonalnih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adekvatno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prenošenje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poruka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Vizionar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globalni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strateg,osoba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poznaje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međunarodne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odnose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odnose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među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narodima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poznaje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različite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kulture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sposoban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razvijati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ciljeve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strategije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svoga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saznanja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Poznavalac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tehnologije,jer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razume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uvažava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tehnološke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promene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koristi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visoku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tehnologiju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ostvarenja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konkurentske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prednosti.U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današnje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vreme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tehnologije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sfere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poslovanja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menjaju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noći,jako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važno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menadžeri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znaju,da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kontinuirano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učiti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učenja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nikada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potpunosti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okončan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153400" cy="5897563"/>
          </a:xfrm>
        </p:spPr>
        <p:txBody>
          <a:bodyPr>
            <a:normAutofit/>
          </a:bodyPr>
          <a:lstStyle/>
          <a:p>
            <a:pPr lvl="0"/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Društveno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politički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aktivna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poznaje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prepoznaje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kompleksnost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zakonskih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propisa,uticaja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stanju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voditi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preduzeće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političke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izazove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Dobar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motivator,sposoban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snažno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motiviše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zaposlene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ispunjavanju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značajnih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poslovnih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rezultata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preduzeća.Motivacija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preduzeću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podrazumeva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faktore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podstiču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zaposlene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najbolji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mogući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efikasna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zaposleni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udružuju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potencijal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ciljevima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tom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ostvaruju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lične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profesionalne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ciljeve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Upravlja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podacima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 ne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podaci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upravljaju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njim.Razvija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posebnu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strategiju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taktiku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informisanja,ulaže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napor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dolazi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kvalitetnih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informacija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vešto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koristi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poslovima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Upravlja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procesom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poslovanja.To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istraživanja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nabavke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repromaterijala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-robe ,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proizvodnje,promocije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,do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plasmana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proizvoda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-robe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639762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Zaključak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486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svega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izloženog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zaključiti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savremeni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menadžer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izuzetno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obrazovana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visokim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fondom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znanja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različitih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nauke-multidisciplinarnost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potrebnog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radnog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iskustva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obavljanje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odgovarajućih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poslova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r>
              <a:rPr lang="sr-Latn-CS" sz="2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lementa</a:t>
            </a:r>
            <a:r>
              <a:rPr lang="sr-Latn-CS" sz="2600" dirty="0" smtClean="0">
                <a:latin typeface="Times New Roman" pitchFamily="18" charset="0"/>
                <a:cs typeface="Times New Roman" pitchFamily="18" charset="0"/>
              </a:rPr>
              <a:t> koji se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naći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većini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razvojnih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programa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menadžera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pojedince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sr-Latn-C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eaLnBrk="0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Znanje</a:t>
            </a:r>
            <a:r>
              <a:rPr lang="sr-Latn-C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iz oblasti menadžmenta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šta</a:t>
            </a:r>
            <a:r>
              <a:rPr lang="sr-Latn-C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je to što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menadžer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zna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organizaciji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C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ljudskim resursima,ekonomskim disciplinama,ekologiji,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poslov</a:t>
            </a:r>
            <a:r>
              <a:rPr lang="sr-Latn-C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procedurama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itd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.,</a:t>
            </a:r>
          </a:p>
          <a:p>
            <a:pPr lvl="0" eaLnBrk="0"/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menadžerske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veštine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C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korišćenje stručnog znanja,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veština</a:t>
            </a:r>
            <a:r>
              <a:rPr lang="sr-Latn-C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rešavanj</a:t>
            </a:r>
            <a:r>
              <a:rPr lang="sr-Latn-CS" sz="2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C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donošenje pravovremenih i uspešnih odluka bitnih za poslovni sistem,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veština u korišćenju ljudske resursa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vešti</a:t>
            </a:r>
            <a:r>
              <a:rPr lang="sr-Latn-C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,razvoj timskog rada i sl.,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/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menadžerski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stavovi</a:t>
            </a:r>
            <a:r>
              <a:rPr lang="sr-Latn-C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prema saradnicima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šta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zahteva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menadžera</a:t>
            </a:r>
            <a:r>
              <a:rPr lang="sr-Latn-C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da razvija neposrednu i neformalnu komunikaciju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,razvija razmenu mišljenja i duh saradnje,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odgovora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stresnu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situaciju</a:t>
            </a:r>
            <a:r>
              <a:rPr lang="sr-Latn-C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 sl.,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/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menadžerski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stil</a:t>
            </a:r>
            <a:r>
              <a:rPr lang="sr-Latn-C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,koji podrazumeva shvatanje i vizuelizaciju celine poslovanja,odnose delova među sobom i sa celinom,razumevanja poslovnog sistema u privredi i odnosa sa ostalim subjektima privređivanja.</a:t>
            </a:r>
          </a:p>
          <a:p>
            <a:pPr lvl="0" eaLnBrk="0"/>
            <a:r>
              <a:rPr lang="sr-Latn-C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svojstva ličnosti</a:t>
            </a:r>
            <a:r>
              <a:rPr lang="sr-Latn-C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,upornost,agilnost,dinamičnost,energičnost,intuitivnost i dr.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 lnSpcReduction="10000"/>
          </a:bodyPr>
          <a:lstStyle/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Visoke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škole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univerziteti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pažljivo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izbor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nastavnog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kadra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Nastavni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kadar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programi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studija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garant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obrazovanje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studenata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nadati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svojoj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uspešnoj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karijeri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Škola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nudi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studiranje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studijskim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programima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studentima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omogućiti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pronalaženje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radnog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mesta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visok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kvalitet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života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veći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značaj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svim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sektorima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imaće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transvenzalne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generičke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veštine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podrazumevaju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rešavanje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analitičke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sposobnosti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veštine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komunikacije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timskog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rukovođenje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sopstvenim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zadacima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jezičke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sposobnosti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poznavanje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digitalnom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tehnologijom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osećaj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inicijativu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preduzetništvo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>
              <a:buFont typeface="Wingdings" pitchFamily="2" charset="2"/>
              <a:buChar char="Ø"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Saradnja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privredom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utiče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dodatni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efekat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takvih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projekata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modenizacije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studijskih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programa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uvažavanje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stručnim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kadrom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nekim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slučajevima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rađeni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studijski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programi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prekvalifikaciju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dokvalifikaciju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nezaposlenih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neadekvatno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zaposlenih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diplomom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visokog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obrazovanja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saradnji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Nacionalnom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službom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zapošljavanje</a:t>
            </a: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Škola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nudi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studiranje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studijskim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programima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studentima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omogućiti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pronalaženje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radnog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mesta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visok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kvalitet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života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105</TotalTime>
  <Words>1191</Words>
  <Application>Microsoft Office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         OBRAZOVANJE MENADŽERA</vt:lpstr>
      <vt:lpstr>Osnovni cilj Visoko poslovno tehničke škole u Užicu  je da studenti koji završavaju osnovne,specijalističke i masters studije  na studijskom programu Menadžment steknu potrebna znanja iz osnovnih opšteobrazovnih i stručnih disciplina, kao i da to znanje mogu da primene na praktične slučajeve u savremenom poslovanjui i u određenim poslovnim situacijama.</vt:lpstr>
      <vt:lpstr>Školski sistemi u svetu</vt:lpstr>
      <vt:lpstr>Slide 4</vt:lpstr>
      <vt:lpstr>              Osobine savremenih menadžera</vt:lpstr>
      <vt:lpstr>Slide 6</vt:lpstr>
      <vt:lpstr>Slide 7</vt:lpstr>
      <vt:lpstr>Zaključak</vt:lpstr>
      <vt:lpstr>Slide 9</vt:lpstr>
      <vt:lpstr>Slide 10</vt:lpstr>
    </vt:vector>
  </TitlesOfParts>
  <Company>Martinovic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OBRAZOVANJE MENADŽERA</dc:title>
  <dc:creator>Milan</dc:creator>
  <cp:lastModifiedBy>Pedja</cp:lastModifiedBy>
  <cp:revision>17</cp:revision>
  <dcterms:created xsi:type="dcterms:W3CDTF">2015-03-13T16:16:40Z</dcterms:created>
  <dcterms:modified xsi:type="dcterms:W3CDTF">2015-04-02T11:37:52Z</dcterms:modified>
</cp:coreProperties>
</file>